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ulavirtual.redcentro.org/avembasj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scuela.bartes@gmail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8726" y="1302568"/>
            <a:ext cx="9448800" cy="1825096"/>
          </a:xfrm>
        </p:spPr>
        <p:txBody>
          <a:bodyPr>
            <a:normAutofit/>
          </a:bodyPr>
          <a:lstStyle/>
          <a:p>
            <a:r>
              <a:rPr lang="es-AR" sz="3200" dirty="0" smtClean="0"/>
              <a:t>escuela municipal de bellas artes</a:t>
            </a:r>
            <a:br>
              <a:rPr lang="es-AR" sz="3200" dirty="0" smtClean="0"/>
            </a:br>
            <a:r>
              <a:rPr lang="es-AR" sz="3200" dirty="0" smtClean="0"/>
              <a:t> “</a:t>
            </a:r>
            <a:r>
              <a:rPr lang="es-AR" sz="3200" dirty="0" err="1" smtClean="0"/>
              <a:t>int</a:t>
            </a:r>
            <a:r>
              <a:rPr lang="es-AR" sz="3200" dirty="0" smtClean="0"/>
              <a:t>. Ángel Orlando </a:t>
            </a:r>
            <a:r>
              <a:rPr lang="es-AR" sz="3200" dirty="0" err="1" smtClean="0"/>
              <a:t>Pedrazzoli</a:t>
            </a:r>
            <a:r>
              <a:rPr lang="es-AR" sz="3200" dirty="0" smtClean="0"/>
              <a:t>”</a:t>
            </a:r>
            <a:endParaRPr lang="es-A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33730" y="3410552"/>
            <a:ext cx="9448800" cy="685800"/>
          </a:xfrm>
        </p:spPr>
        <p:txBody>
          <a:bodyPr/>
          <a:lstStyle/>
          <a:p>
            <a:r>
              <a:rPr lang="es-AR" dirty="0" smtClean="0"/>
              <a:t>Manual de acceso y uso de la plataforma MOODLE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9" y="196050"/>
            <a:ext cx="1569881" cy="15698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36" y="5834130"/>
            <a:ext cx="2880293" cy="82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7163" y="765006"/>
            <a:ext cx="10820400" cy="5571400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2.	Por </a:t>
            </a:r>
            <a:r>
              <a:rPr lang="es-AR" dirty="0"/>
              <a:t>la inicial del apellido o del nombre 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188" t="16904" r="1901" b="27249"/>
          <a:stretch/>
        </p:blipFill>
        <p:spPr bwMode="auto">
          <a:xfrm>
            <a:off x="1351745" y="1672173"/>
            <a:ext cx="9411236" cy="4149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303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40159" y="502276"/>
            <a:ext cx="10566578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sz="2200" dirty="0"/>
              <a:t>Una vez identificado el usuario con el cual desea comunicarse, se debe dar </a:t>
            </a:r>
            <a:r>
              <a:rPr lang="es-AR" sz="2200" dirty="0" err="1"/>
              <a:t>click</a:t>
            </a:r>
            <a:r>
              <a:rPr lang="es-AR" sz="2200" dirty="0"/>
              <a:t> en su nombre y se abrirá su perfil. </a:t>
            </a:r>
            <a:endParaRPr lang="es-A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200" dirty="0"/>
              <a:t>Cuando presionamos en </a:t>
            </a:r>
            <a:r>
              <a:rPr lang="es-AR" sz="2200" b="1" dirty="0"/>
              <a:t>MENSAJE</a:t>
            </a:r>
            <a:r>
              <a:rPr lang="es-AR" sz="2200" dirty="0"/>
              <a:t>, se visualizara el siguiente modo y abrirá el editor para escribir y enviar.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AR" sz="2200" dirty="0"/>
          </a:p>
        </p:txBody>
      </p:sp>
      <p:pic>
        <p:nvPicPr>
          <p:cNvPr id="9" name="Marcador de contenido 8"/>
          <p:cNvPicPr>
            <a:picLocks noGrp="1"/>
          </p:cNvPicPr>
          <p:nvPr>
            <p:ph idx="1"/>
          </p:nvPr>
        </p:nvPicPr>
        <p:blipFill rotWithShape="1">
          <a:blip r:embed="rId2"/>
          <a:srcRect l="1018" t="15697" b="6420"/>
          <a:stretch/>
        </p:blipFill>
        <p:spPr bwMode="auto">
          <a:xfrm>
            <a:off x="1555891" y="2343954"/>
            <a:ext cx="9382334" cy="4415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Estrella de 6 puntas 9"/>
          <p:cNvSpPr/>
          <p:nvPr/>
        </p:nvSpPr>
        <p:spPr>
          <a:xfrm>
            <a:off x="3669404" y="3631619"/>
            <a:ext cx="759854" cy="850006"/>
          </a:xfrm>
          <a:prstGeom prst="star6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strella de 6 puntas 10"/>
          <p:cNvSpPr/>
          <p:nvPr/>
        </p:nvSpPr>
        <p:spPr>
          <a:xfrm>
            <a:off x="8692051" y="2356832"/>
            <a:ext cx="461493" cy="440029"/>
          </a:xfrm>
          <a:prstGeom prst="star6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9157242" y="2460935"/>
            <a:ext cx="888642" cy="1287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/>
        </p:nvSpPr>
        <p:spPr>
          <a:xfrm>
            <a:off x="4571329" y="3709852"/>
            <a:ext cx="1496096" cy="2082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/>
          <p:cNvSpPr/>
          <p:nvPr/>
        </p:nvSpPr>
        <p:spPr>
          <a:xfrm>
            <a:off x="3771362" y="5165758"/>
            <a:ext cx="1315791" cy="1728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Flecha abajo 14"/>
          <p:cNvSpPr/>
          <p:nvPr/>
        </p:nvSpPr>
        <p:spPr>
          <a:xfrm rot="10800000">
            <a:off x="6286316" y="3835702"/>
            <a:ext cx="385561" cy="622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570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700" y="429523"/>
            <a:ext cx="8610600" cy="1293028"/>
          </a:xfrm>
        </p:spPr>
        <p:txBody>
          <a:bodyPr/>
          <a:lstStyle/>
          <a:p>
            <a:pPr algn="ctr"/>
            <a:r>
              <a:rPr lang="es-AR" b="1" dirty="0"/>
              <a:t>ENTREGAS DE TAREAS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267281"/>
            <a:ext cx="10820400" cy="4024125"/>
          </a:xfrm>
        </p:spPr>
        <p:txBody>
          <a:bodyPr/>
          <a:lstStyle/>
          <a:p>
            <a:pPr lvl="0"/>
            <a:r>
              <a:rPr lang="es-AR" dirty="0"/>
              <a:t>En la cátedra en la que participes se te puede solicitar que realices alguna tarea y que hagas su entrega a través de la plataforma. </a:t>
            </a:r>
          </a:p>
          <a:p>
            <a:pPr lvl="0"/>
            <a:r>
              <a:rPr lang="es-AR" dirty="0"/>
              <a:t>Acceder a la materia en la que se encuentre matriculado. Seleccionar la opción </a:t>
            </a:r>
            <a:r>
              <a:rPr lang="es-AR" b="1" u="sng" dirty="0"/>
              <a:t>tema</a:t>
            </a:r>
            <a:r>
              <a:rPr lang="es-AR" dirty="0"/>
              <a:t> </a:t>
            </a:r>
          </a:p>
          <a:p>
            <a:endParaRPr lang="es-AR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849" t="15093" r="1053" b="5212"/>
          <a:stretch/>
        </p:blipFill>
        <p:spPr bwMode="auto">
          <a:xfrm>
            <a:off x="1656144" y="2879837"/>
            <a:ext cx="8745156" cy="3778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lecha abajo 4"/>
          <p:cNvSpPr/>
          <p:nvPr/>
        </p:nvSpPr>
        <p:spPr>
          <a:xfrm rot="5400000">
            <a:off x="4574213" y="4445256"/>
            <a:ext cx="39052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426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674853"/>
            <a:ext cx="10820400" cy="4024125"/>
          </a:xfrm>
        </p:spPr>
        <p:txBody>
          <a:bodyPr/>
          <a:lstStyle/>
          <a:p>
            <a:r>
              <a:rPr lang="es-AR" dirty="0"/>
              <a:t>Cuando presionamos en </a:t>
            </a:r>
            <a:r>
              <a:rPr lang="es-AR" b="1" dirty="0"/>
              <a:t>TEMA</a:t>
            </a:r>
            <a:r>
              <a:rPr lang="es-AR" dirty="0"/>
              <a:t> se desprenderán de esta pestaña el nombre de la actividad con sus respectivas instrucciones para realizar.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697" t="22037" r="34148" b="33890"/>
          <a:stretch/>
        </p:blipFill>
        <p:spPr bwMode="auto">
          <a:xfrm>
            <a:off x="1551133" y="1589521"/>
            <a:ext cx="9089734" cy="4270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567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7481" t="19622" r="33979" b="33286"/>
          <a:stretch/>
        </p:blipFill>
        <p:spPr bwMode="auto">
          <a:xfrm>
            <a:off x="685799" y="263779"/>
            <a:ext cx="10956701" cy="6355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lecha abajo 4"/>
          <p:cNvSpPr/>
          <p:nvPr/>
        </p:nvSpPr>
        <p:spPr>
          <a:xfrm>
            <a:off x="5756856" y="4365938"/>
            <a:ext cx="708338" cy="965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366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7438" y="519675"/>
            <a:ext cx="9040968" cy="676080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 smtClean="0"/>
              <a:t>INGRESO </a:t>
            </a:r>
            <a:r>
              <a:rPr lang="es-AR" b="1" dirty="0"/>
              <a:t>A LA Plataforma </a:t>
            </a:r>
            <a:r>
              <a:rPr lang="es-AR" b="1" dirty="0" smtClean="0"/>
              <a:t>MOODLE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9159" y="1228644"/>
            <a:ext cx="10820400" cy="4024125"/>
          </a:xfrm>
        </p:spPr>
        <p:txBody>
          <a:bodyPr/>
          <a:lstStyle/>
          <a:p>
            <a:pPr lvl="0"/>
            <a:r>
              <a:rPr lang="es-AR" dirty="0"/>
              <a:t>En el navegador de tu preferencia, debes ir a la </a:t>
            </a:r>
            <a:r>
              <a:rPr lang="es-AR" dirty="0" smtClean="0"/>
              <a:t>dirección: </a:t>
            </a:r>
            <a:endParaRPr lang="es-AR" dirty="0"/>
          </a:p>
          <a:p>
            <a:r>
              <a:rPr lang="es-AR" u="sng" dirty="0">
                <a:hlinkClick r:id="rId2"/>
              </a:rPr>
              <a:t>http://aulavirtual.redcentro.org/avembasj//</a:t>
            </a:r>
            <a:r>
              <a:rPr lang="es-AR" dirty="0"/>
              <a:t> </a:t>
            </a:r>
          </a:p>
          <a:p>
            <a:pPr lvl="0"/>
            <a:r>
              <a:rPr lang="es-AR" dirty="0"/>
              <a:t>Al acceder a esa </a:t>
            </a:r>
            <a:r>
              <a:rPr lang="es-AR" dirty="0" smtClean="0"/>
              <a:t>dirección, </a:t>
            </a:r>
            <a:r>
              <a:rPr lang="es-AR" dirty="0"/>
              <a:t>en la esquina superior derecho observaras una pestaña para poder identificarse y acceder a la plataforma </a:t>
            </a:r>
          </a:p>
        </p:txBody>
      </p:sp>
      <p:pic>
        <p:nvPicPr>
          <p:cNvPr id="4" name="Imagen 3"/>
          <p:cNvPicPr/>
          <p:nvPr/>
        </p:nvPicPr>
        <p:blipFill rotWithShape="1">
          <a:blip r:embed="rId3"/>
          <a:srcRect b="28457"/>
          <a:stretch/>
        </p:blipFill>
        <p:spPr bwMode="auto">
          <a:xfrm>
            <a:off x="736781" y="3109237"/>
            <a:ext cx="10465156" cy="3549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lecha abajo 4"/>
          <p:cNvSpPr/>
          <p:nvPr/>
        </p:nvSpPr>
        <p:spPr>
          <a:xfrm>
            <a:off x="10522039" y="3116687"/>
            <a:ext cx="386367" cy="489398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41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700" y="159066"/>
            <a:ext cx="8610600" cy="1293028"/>
          </a:xfrm>
        </p:spPr>
        <p:txBody>
          <a:bodyPr/>
          <a:lstStyle/>
          <a:p>
            <a:pPr algn="ctr"/>
            <a:r>
              <a:rPr lang="es-AR" b="1" dirty="0" smtClean="0"/>
              <a:t>Identificación</a:t>
            </a:r>
            <a:endParaRPr lang="es-AR" dirty="0"/>
          </a:p>
        </p:txBody>
      </p:sp>
      <p:pic>
        <p:nvPicPr>
          <p:cNvPr id="4" name="Marcador de contenido 3" descr="F:\usuarios\alumno\Imagenes\thumbnail_placa ingreso alumnos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t="15845" r="17166" b="29412"/>
          <a:stretch/>
        </p:blipFill>
        <p:spPr bwMode="auto">
          <a:xfrm>
            <a:off x="2910625" y="3193960"/>
            <a:ext cx="6375042" cy="32325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40912" y="1339403"/>
            <a:ext cx="10818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sz="2000" dirty="0"/>
              <a:t>En esta pantalla </a:t>
            </a:r>
            <a:r>
              <a:rPr lang="es-AR" sz="2000" dirty="0" smtClean="0"/>
              <a:t>deberás </a:t>
            </a:r>
            <a:r>
              <a:rPr lang="es-AR" sz="2000" dirty="0"/>
              <a:t>ingresar tu cuenta de </a:t>
            </a:r>
            <a:r>
              <a:rPr lang="es-AR" sz="2000" dirty="0" err="1"/>
              <a:t>gmail</a:t>
            </a:r>
            <a:r>
              <a:rPr lang="es-AR" sz="2000" dirty="0"/>
              <a:t> y la contraseña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sz="2000" dirty="0"/>
              <a:t>En caso de que no puedas ingresar o que tengas cualquier problema para poder acceder, </a:t>
            </a:r>
            <a:r>
              <a:rPr lang="es-AR" sz="2000" dirty="0" smtClean="0"/>
              <a:t>envía </a:t>
            </a:r>
            <a:r>
              <a:rPr lang="es-AR" sz="2000" dirty="0"/>
              <a:t>un correo a </a:t>
            </a:r>
            <a:r>
              <a:rPr lang="es-AR" sz="2000" u="sng" dirty="0">
                <a:hlinkClick r:id="rId3"/>
              </a:rPr>
              <a:t>escuela.bartes@gmail.com</a:t>
            </a:r>
            <a:r>
              <a:rPr lang="es-A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La primera vez que entres, se te </a:t>
            </a:r>
            <a:r>
              <a:rPr lang="es-AR" sz="2000" dirty="0" smtClean="0"/>
              <a:t>mostrará </a:t>
            </a:r>
            <a:r>
              <a:rPr lang="es-AR" sz="2000" dirty="0"/>
              <a:t>una pantalla en la cual </a:t>
            </a:r>
            <a:r>
              <a:rPr lang="es-AR" sz="2000" dirty="0" smtClean="0"/>
              <a:t>deberás </a:t>
            </a:r>
            <a:r>
              <a:rPr lang="es-AR" sz="2000" dirty="0"/>
              <a:t>cambiar </a:t>
            </a:r>
            <a:r>
              <a:rPr lang="es-AR" sz="2000" dirty="0" smtClean="0"/>
              <a:t>la </a:t>
            </a:r>
            <a:r>
              <a:rPr lang="es-AR" sz="2000" dirty="0"/>
              <a:t>contraseña </a:t>
            </a:r>
            <a:r>
              <a:rPr lang="es-AR" sz="2000" dirty="0" smtClean="0"/>
              <a:t>que te fue otorgada por una propia.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7805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0705" t="26565" r="1902" b="5212"/>
          <a:stretch/>
        </p:blipFill>
        <p:spPr bwMode="auto">
          <a:xfrm>
            <a:off x="894453" y="926532"/>
            <a:ext cx="10069719" cy="4990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526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700" y="429523"/>
            <a:ext cx="8610600" cy="1293028"/>
          </a:xfrm>
        </p:spPr>
        <p:txBody>
          <a:bodyPr/>
          <a:lstStyle/>
          <a:p>
            <a:pPr algn="ctr"/>
            <a:r>
              <a:rPr lang="es-AR" b="1" dirty="0" smtClean="0"/>
              <a:t>Menú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593760"/>
            <a:ext cx="10820400" cy="4024125"/>
          </a:xfrm>
        </p:spPr>
        <p:txBody>
          <a:bodyPr/>
          <a:lstStyle/>
          <a:p>
            <a:pPr marL="0" lvl="0" indent="0">
              <a:buNone/>
            </a:pPr>
            <a:r>
              <a:rPr lang="es-AR" dirty="0"/>
              <a:t>Del lazo izquierdo de la pantalla podrás observar (entre otras) las siguientes secciones:</a:t>
            </a:r>
          </a:p>
          <a:p>
            <a:pPr lvl="0"/>
            <a:r>
              <a:rPr lang="es-AR" b="1" u="sng" dirty="0"/>
              <a:t>Inicio de sitio</a:t>
            </a:r>
            <a:r>
              <a:rPr lang="es-AR" dirty="0"/>
              <a:t>: Ingresando a esta pestaña </a:t>
            </a:r>
            <a:r>
              <a:rPr lang="es-AR" dirty="0" smtClean="0"/>
              <a:t>lograrás </a:t>
            </a:r>
            <a:r>
              <a:rPr lang="es-AR" dirty="0"/>
              <a:t>acceder a la pantalla principal en la cual </a:t>
            </a:r>
            <a:r>
              <a:rPr lang="es-AR" dirty="0" smtClean="0"/>
              <a:t>podrás </a:t>
            </a:r>
            <a:r>
              <a:rPr lang="es-AR" dirty="0"/>
              <a:t>observar las carreras terciarias que ofrece nuestro </a:t>
            </a:r>
            <a:r>
              <a:rPr lang="es-AR" dirty="0" smtClean="0"/>
              <a:t>establecimiento. 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t="16603" r="1392" b="26041"/>
          <a:stretch/>
        </p:blipFill>
        <p:spPr bwMode="auto">
          <a:xfrm>
            <a:off x="1790699" y="3464155"/>
            <a:ext cx="8164669" cy="3039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19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0042" y="1009703"/>
            <a:ext cx="10820400" cy="4024125"/>
          </a:xfrm>
        </p:spPr>
        <p:txBody>
          <a:bodyPr/>
          <a:lstStyle/>
          <a:p>
            <a:pPr lvl="0"/>
            <a:r>
              <a:rPr lang="es-AR" b="1" u="sng" dirty="0"/>
              <a:t>Mis cursos:</a:t>
            </a:r>
            <a:r>
              <a:rPr lang="es-AR" dirty="0"/>
              <a:t> </a:t>
            </a:r>
            <a:r>
              <a:rPr lang="es-AR" dirty="0" smtClean="0"/>
              <a:t>especifica </a:t>
            </a:r>
            <a:r>
              <a:rPr lang="es-AR" dirty="0"/>
              <a:t>los cursos en el que estás inscrito. </a:t>
            </a: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t="8754" r="882" b="28759"/>
          <a:stretch/>
        </p:blipFill>
        <p:spPr bwMode="auto">
          <a:xfrm>
            <a:off x="1809749" y="1992400"/>
            <a:ext cx="8789564" cy="4112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610637" y="2794715"/>
            <a:ext cx="2601532" cy="37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7519116" y="2084230"/>
            <a:ext cx="2601532" cy="37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920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7523" y="332573"/>
            <a:ext cx="10820400" cy="5584279"/>
          </a:xfrm>
        </p:spPr>
        <p:txBody>
          <a:bodyPr/>
          <a:lstStyle/>
          <a:p>
            <a:pPr lvl="0"/>
            <a:r>
              <a:rPr lang="es-AR" dirty="0"/>
              <a:t>Para </a:t>
            </a:r>
            <a:r>
              <a:rPr lang="es-AR" dirty="0" smtClean="0"/>
              <a:t>acceder al </a:t>
            </a:r>
            <a:r>
              <a:rPr lang="es-AR" dirty="0"/>
              <a:t>curso se debe dar clic con el mouse en </a:t>
            </a:r>
            <a:r>
              <a:rPr lang="es-AR" dirty="0" smtClean="0"/>
              <a:t>el </a:t>
            </a:r>
            <a:r>
              <a:rPr lang="es-AR" dirty="0"/>
              <a:t>nombre del mismo. </a:t>
            </a:r>
          </a:p>
          <a:p>
            <a:pPr marL="0" indent="0">
              <a:buNone/>
            </a:pPr>
            <a:r>
              <a:rPr lang="es-AR" dirty="0" smtClean="0"/>
              <a:t>	Ahí </a:t>
            </a:r>
            <a:r>
              <a:rPr lang="es-AR" dirty="0"/>
              <a:t>encontrarás: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AR" dirty="0"/>
              <a:t>Avisos importantes que el docente </a:t>
            </a:r>
            <a:r>
              <a:rPr lang="es-AR" dirty="0" smtClean="0"/>
              <a:t>podrá </a:t>
            </a:r>
            <a:r>
              <a:rPr lang="es-AR" dirty="0"/>
              <a:t>ir haciendo durante los encuentros.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AR" dirty="0"/>
              <a:t>Los temas que los docentes van a ir desarrollando en las clases.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AR" dirty="0"/>
              <a:t>Participantes: usuarios que forman parte del mismo curso al que te has inscripto. </a:t>
            </a: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t="14792" r="882" b="5514"/>
          <a:stretch/>
        </p:blipFill>
        <p:spPr bwMode="auto">
          <a:xfrm>
            <a:off x="1652954" y="3329354"/>
            <a:ext cx="8122111" cy="3248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012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/>
              <a:t>¿CÓMO ENVIAR UN MENSAJE PRIVADO A DOCENTES Y/0 COMPAÑEROS A TRAVÉS DE LA PLATAFORMA?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Para poder enviar un mensaje privado al docente y/o compañero se debe realizar los siguientes pasos: </a:t>
            </a:r>
          </a:p>
          <a:p>
            <a:r>
              <a:rPr lang="es-AR" dirty="0"/>
              <a:t>Al ingresar a la pestaña </a:t>
            </a:r>
            <a:r>
              <a:rPr lang="es-AR" b="1" u="sng" dirty="0"/>
              <a:t>participantes</a:t>
            </a:r>
            <a:r>
              <a:rPr lang="es-AR" dirty="0"/>
              <a:t>, </a:t>
            </a:r>
            <a:r>
              <a:rPr lang="es-AR" dirty="0" smtClean="0"/>
              <a:t>aparecerá </a:t>
            </a:r>
            <a:r>
              <a:rPr lang="es-AR" dirty="0"/>
              <a:t>el listado completo de los estudiantes y profesores del curso en el que se encuentre </a:t>
            </a:r>
            <a:r>
              <a:rPr lang="es-AR" dirty="0" smtClean="0"/>
              <a:t>matriculado. </a:t>
            </a:r>
            <a:r>
              <a:rPr lang="es-AR" dirty="0"/>
              <a:t>Se debe buscar al usuario con el cual debemos comunicarnos y enviarle el mensaje. </a:t>
            </a:r>
            <a:endParaRPr lang="es-AR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t="15696" b="4911"/>
          <a:stretch/>
        </p:blipFill>
        <p:spPr bwMode="auto">
          <a:xfrm>
            <a:off x="3174025" y="4206622"/>
            <a:ext cx="5612130" cy="2505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505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0195" y="855157"/>
            <a:ext cx="10820400" cy="5622916"/>
          </a:xfrm>
        </p:spPr>
        <p:txBody>
          <a:bodyPr/>
          <a:lstStyle/>
          <a:p>
            <a:pPr marL="0" lvl="0" indent="0">
              <a:buNone/>
            </a:pPr>
            <a:r>
              <a:rPr lang="es-AR" dirty="0"/>
              <a:t>Hay dos modos de buscar al </a:t>
            </a:r>
            <a:r>
              <a:rPr lang="es-AR" dirty="0" smtClean="0"/>
              <a:t>usuario</a:t>
            </a:r>
            <a:r>
              <a:rPr lang="es-AR" dirty="0"/>
              <a:t>:</a:t>
            </a:r>
            <a:endParaRPr lang="es-AR" dirty="0"/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Recorriendo el listado (si los alumnos son más que 30, se ordenan por página). </a:t>
            </a:r>
            <a:endParaRPr lang="es-AR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0706" t="38035" r="1901" b="6118"/>
          <a:stretch/>
        </p:blipFill>
        <p:spPr bwMode="auto">
          <a:xfrm>
            <a:off x="2274329" y="2352942"/>
            <a:ext cx="7772132" cy="3957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0265699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113</TotalTime>
  <Words>399</Words>
  <Application>Microsoft Office PowerPoint</Application>
  <PresentationFormat>Panorámica</PresentationFormat>
  <Paragraphs>31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Estela de condensación</vt:lpstr>
      <vt:lpstr>escuela municipal de bellas artes  “int. Ángel Orlando Pedrazzoli”</vt:lpstr>
      <vt:lpstr>INGRESO A LA Plataforma MOODLE </vt:lpstr>
      <vt:lpstr>Identificación</vt:lpstr>
      <vt:lpstr>Presentación de PowerPoint</vt:lpstr>
      <vt:lpstr>Menú</vt:lpstr>
      <vt:lpstr>Presentación de PowerPoint</vt:lpstr>
      <vt:lpstr>Presentación de PowerPoint</vt:lpstr>
      <vt:lpstr>¿CÓMO ENVIAR UN MENSAJE PRIVADO A DOCENTES Y/0 COMPAÑEROS A TRAVÉS DE LA PLATAFORMA? </vt:lpstr>
      <vt:lpstr>Presentación de PowerPoint</vt:lpstr>
      <vt:lpstr>Presentación de PowerPoint</vt:lpstr>
      <vt:lpstr>Presentación de PowerPoint</vt:lpstr>
      <vt:lpstr>ENTREGAS DE TAREAS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emanuel scotta</dc:creator>
  <cp:lastModifiedBy>emanuel scotta</cp:lastModifiedBy>
  <cp:revision>12</cp:revision>
  <dcterms:created xsi:type="dcterms:W3CDTF">2020-04-14T17:03:10Z</dcterms:created>
  <dcterms:modified xsi:type="dcterms:W3CDTF">2020-04-15T11:53:49Z</dcterms:modified>
</cp:coreProperties>
</file>